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E8F0"/>
    <a:srgbClr val="ACD2FE"/>
    <a:srgbClr val="E2EEEE"/>
    <a:srgbClr val="9EC4C5"/>
    <a:srgbClr val="FCE2D4"/>
    <a:srgbClr val="CDE1E1"/>
    <a:srgbClr val="9EC5C6"/>
    <a:srgbClr val="FECE54"/>
    <a:srgbClr val="EB6A27"/>
    <a:srgbClr val="FEE9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86" d="100"/>
          <a:sy n="86" d="100"/>
        </p:scale>
        <p:origin x="3444" y="-41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2025. 02. 11.</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2025. 02. 11.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2025. 02. 11.</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2025. 02. 11.</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2025. 02. 11.</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2025. 02. 11.</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2025. 02. 11.</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2025. 02. 11.</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2025. 02. 11.</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jpg"/><Relationship Id="rId5" Type="http://schemas.openxmlformats.org/officeDocument/2006/relationships/image" Target="../media/image3.jpg"/><Relationship Id="rId6" Type="http://schemas.openxmlformats.org/officeDocument/2006/relationships/image" Target="../media/image4.wmf"/><Relationship Id="rId7" Type="http://schemas.openxmlformats.org/officeDocument/2006/relationships/hyperlink" Target="http://www.writeyourwebsitehere.com/" TargetMode="External"/><Relationship Id="rId8" Type="http://schemas.openxmlformats.org/officeDocument/2006/relationships/image" Target="../media/image5.jpg"/><Relationship Id="rId9" Type="http://schemas.openxmlformats.org/officeDocument/2006/relationships/image" Target="../media/image6.png"/><Relationship Id="rId10" Type="http://schemas.openxmlformats.org/officeDocument/2006/relationships/image" Target="../media/image7.png"/><Relationship Id="rId11" Type="http://schemas.openxmlformats.org/officeDocument/2006/relationships/image" Target="../media/image8.png"/><Relationship Id="rId12" Type="http://schemas.openxmlformats.org/officeDocument/2006/relationships/image" Target="../media/image9.png"/><Relationship Id="rId13" Type="http://schemas.openxmlformats.org/officeDocument/2006/relationships/image" Target="../media/image10.png"/><Relationship Id="rId14" Type="http://schemas.openxmlformats.org/officeDocument/2006/relationships/image" Target="../media/image11.png"/><Relationship Id="rId15" Type="http://schemas.openxmlformats.org/officeDocument/2006/relationships/image" Target="../media/image12.png"/><Relationship Id="rId16" Type="http://schemas.openxmlformats.org/officeDocument/2006/relationships/image" Target="../media/image13.png"/><Relationship Id="rId17" Type="http://schemas.openxmlformats.org/officeDocument/2006/relationships/image" Target="../media/image14.png"/><Relationship Id="rId18"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629D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1204" y="9128055"/>
            <a:ext cx="2701412" cy="1800220"/>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CA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2818" y="7024978"/>
            <a:ext cx="2708606" cy="1805015"/>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CA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332817" y="4928057"/>
            <a:ext cx="2716442" cy="1810236"/>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CA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GB" sz="1200" spc="-5" dirty="0">
                <a:solidFill>
                  <a:srgbClr val="65656A"/>
                </a:solidFill>
                <a:cs typeface="OpenSans-Light"/>
              </a:rPr>
              <a:t>Placez ici vos coordonnées !</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GB" sz="900" dirty="0">
                <a:solidFill>
                  <a:schemeClr val="bg1"/>
                </a:solidFill>
              </a:rPr>
              <a:t>Confirmez ici vos conditions promotionnelles !</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GB" sz="1000" b="1" dirty="0">
                <a:cs typeface="Open Sans"/>
                <a:hlinkClick r:id="rId7">
                  <a:extLst>
                    <a:ext uri="{A12FA001-AC4F-418D-AE19-62706E023703}">
                      <ahyp:hlinkClr xmlns:ahyp="http://schemas.microsoft.com/office/drawing/2018/hyperlinkcolor" val="tx"/>
                    </a:ext>
                  </a:extLst>
                </a:hlinkClick>
              </a:rPr>
              <a:t>www.WriteYourWebsiteHere.com</a:t>
            </a:r>
            <a:r>
              <a:rPr lang="en-GB" sz="1000" b="1"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054762" y="5528631"/>
            <a:ext cx="2122075" cy="1190967"/>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latin typeface="Calibri" panose="020F0502020204030204"/>
                <a:ea typeface="Open Sans" panose="020B0606030504020204" pitchFamily="34" charset="0"/>
                <a:cs typeface="Open Sans" panose="020B0606030504020204" pitchFamily="34" charset="0"/>
              </a:rPr>
              <a:t>Repuk</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hu-HU" sz="1200" b="1" dirty="0" err="1">
                <a:solidFill>
                  <a:prstClr val="black"/>
                </a:solidFill>
                <a:latin typeface="Calibri" panose="020F0502020204030204"/>
                <a:ea typeface="Open Sans" panose="020B0606030504020204" pitchFamily="34" charset="0"/>
                <a:cs typeface="Open Sans" panose="020B0606030504020204" pitchFamily="34" charset="0"/>
              </a:rPr>
              <a:t>Soft</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A5 </a:t>
            </a:r>
            <a:r>
              <a:rPr lang="hu-HU" sz="1200" dirty="0">
                <a:solidFill>
                  <a:prstClr val="black"/>
                </a:solidFill>
                <a:latin typeface="Calibri" panose="020F0502020204030204"/>
                <a:ea typeface="Open Sans" panose="020B0606030504020204" pitchFamily="34" charset="0"/>
                <a:cs typeface="Open Sans" panose="020B0606030504020204" pitchFamily="34" charset="0"/>
              </a:rPr>
              <a:t>AP808172</a:t>
            </a:r>
            <a:br>
              <a:rPr lang="en-GB" sz="1050" dirty="0"/>
            </a:br>
            <a:r>
              <a:rPr lang="en-GB" sz="1000" dirty="0">
                <a:solidFill>
                  <a:prstClr val="black"/>
                </a:solidFill>
                <a:latin typeface="Calibri" panose="020F0502020204030204"/>
              </a:rPr>
              <a:t>Carnet de notes à couverture souple en PU recyclé avec 80 feuilles lignées en papier recyclé. Avec marque-page et élastique de couleur assortie. Format A5.</a:t>
            </a:r>
          </a:p>
          <a:p>
            <a:pPr marL="13248" marR="5300">
              <a:lnSpc>
                <a:spcPct val="104200"/>
              </a:lnSpc>
              <a:spcBef>
                <a:spcPts val="73"/>
              </a:spcBef>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a:p>
            <a:endParaRPr lang="hu-HU" sz="100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049259" y="9721146"/>
            <a:ext cx="2103640" cy="1016945"/>
          </a:xfrm>
          <a:prstGeom prst="rect">
            <a:avLst/>
          </a:prstGeom>
        </p:spPr>
        <p:txBody>
          <a:bodyPr vert="horz" wrap="square" lIns="0" tIns="0" rIns="0" bIns="0" rtlCol="0" anchor="t">
            <a:spAutoFit/>
          </a:bodyPr>
          <a:lstStyle/>
          <a:p>
            <a:pPr marL="13248" marR="5300">
              <a:lnSpc>
                <a:spcPct val="104200"/>
              </a:lnSpc>
              <a:spcBef>
                <a:spcPts val="73"/>
              </a:spcBef>
            </a:pPr>
            <a:r>
              <a:rPr lang="en-GB" sz="1200" b="1" dirty="0" err="1">
                <a:ea typeface="Open Sans" panose="020B0606030504020204" pitchFamily="34" charset="0"/>
                <a:cs typeface="Open Sans" panose="020B0606030504020204" pitchFamily="34" charset="0"/>
              </a:rPr>
              <a:t>Refelt</a:t>
            </a:r>
            <a:r>
              <a:rPr lang="en-GB" sz="1200" b="1" dirty="0">
                <a:ea typeface="Open Sans" panose="020B0606030504020204" pitchFamily="34" charset="0"/>
                <a:cs typeface="Open Sans" panose="020B0606030504020204" pitchFamily="34" charset="0"/>
              </a:rPr>
              <a:t> Note A5</a:t>
            </a:r>
            <a:r>
              <a:rPr lang="hu-HU" sz="1200" b="1" dirty="0">
                <a:ea typeface="Open Sans" panose="020B0606030504020204" pitchFamily="34" charset="0"/>
                <a:cs typeface="Open Sans" panose="020B0606030504020204" pitchFamily="34" charset="0"/>
              </a:rPr>
              <a:t> </a:t>
            </a:r>
            <a:r>
              <a:rPr lang="en-GB" sz="1200" dirty="0">
                <a:ea typeface="Open Sans" panose="020B0606030504020204" pitchFamily="34" charset="0"/>
                <a:cs typeface="Open Sans" panose="020B0606030504020204" pitchFamily="34" charset="0"/>
              </a:rPr>
              <a:t>AP808171 </a:t>
            </a:r>
            <a:br>
              <a:rPr lang="en-GB" sz="800" dirty="0"/>
            </a:br>
            <a:r>
              <a:rPr lang="en-GB" sz="1000" dirty="0"/>
              <a:t>RPET felt covered notebook with 80 lined sheets in recycled paper. With bookmark, rubber strap and pen holder. A5 size</a:t>
            </a:r>
            <a:r>
              <a:rPr lang="en-US" sz="1000" dirty="0"/>
              <a:t>.</a:t>
            </a:r>
            <a:br>
              <a:rPr lang="hu-HU" sz="1000" dirty="0"/>
            </a:br>
            <a:r>
              <a:rPr lang="en-GB" sz="1200" b="1" dirty="0">
                <a:ea typeface="Open Sans" panose="020B0606030504020204" pitchFamily="34" charset="0"/>
                <a:cs typeface="Open Sans" panose="020B0606030504020204" pitchFamily="34" charset="0"/>
              </a:rPr>
              <a:t>00,00 EUR</a:t>
            </a:r>
          </a:p>
        </p:txBody>
      </p:sp>
      <p:sp>
        <p:nvSpPr>
          <p:cNvPr id="56" name="object 53">
            <a:extLst>
              <a:ext uri="{FF2B5EF4-FFF2-40B4-BE49-F238E27FC236}">
                <a16:creationId xmlns:a16="http://schemas.microsoft.com/office/drawing/2014/main" id="{0DBC307E-D06C-458A-A974-7367C41AB92E}"/>
              </a:ext>
            </a:extLst>
          </p:cNvPr>
          <p:cNvSpPr txBox="1"/>
          <p:nvPr/>
        </p:nvSpPr>
        <p:spPr>
          <a:xfrm>
            <a:off x="3049259" y="7642546"/>
            <a:ext cx="2166880" cy="1029769"/>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GB" sz="1200" b="1" dirty="0" err="1">
                <a:solidFill>
                  <a:prstClr val="black"/>
                </a:solidFill>
                <a:latin typeface="Calibri" panose="020F0502020204030204"/>
                <a:ea typeface="Open Sans" panose="020B0606030504020204" pitchFamily="34" charset="0"/>
                <a:cs typeface="Open Sans" panose="020B0606030504020204" pitchFamily="34" charset="0"/>
              </a:rPr>
              <a:t>Refelt</a:t>
            </a:r>
            <a:r>
              <a:rPr lang="en-GB" sz="1200" b="1" dirty="0">
                <a:solidFill>
                  <a:prstClr val="black"/>
                </a:solidFill>
                <a:latin typeface="Calibri" panose="020F0502020204030204"/>
                <a:ea typeface="Open Sans" panose="020B0606030504020204" pitchFamily="34" charset="0"/>
                <a:cs typeface="Open Sans" panose="020B0606030504020204" pitchFamily="34" charset="0"/>
              </a:rPr>
              <a:t> Meet A5</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en-GB" sz="1200" dirty="0">
                <a:solidFill>
                  <a:prstClr val="black"/>
                </a:solidFill>
                <a:latin typeface="Calibri" panose="020F0502020204030204"/>
                <a:ea typeface="Open Sans" panose="020B0606030504020204" pitchFamily="34" charset="0"/>
                <a:cs typeface="Open Sans" panose="020B0606030504020204" pitchFamily="34" charset="0"/>
              </a:rPr>
              <a:t>AP808273</a:t>
            </a:r>
            <a:br>
              <a:rPr lang="en-GB" sz="800" dirty="0">
                <a:solidFill>
                  <a:prstClr val="black"/>
                </a:solidFill>
                <a:latin typeface="Calibri" panose="020F0502020204030204"/>
              </a:rPr>
            </a:br>
            <a:r>
              <a:rPr lang="en-GB" sz="1000" dirty="0">
                <a:solidFill>
                  <a:prstClr val="black"/>
                </a:solidFill>
                <a:latin typeface="Calibri" panose="020F0502020204030204"/>
              </a:rPr>
              <a:t>Conférencier en feutrine RPET format A5 avec pochettes avant et plusieurs poches intérieures de rangement. Avec bloc-notes de 20 feuilles lignées en papier recyclé.</a:t>
            </a:r>
          </a:p>
          <a:p>
            <a:pPr marL="13248" marR="5300" defTabSz="457188">
              <a:lnSpc>
                <a:spcPct val="104200"/>
              </a:lnSpc>
              <a:spcBef>
                <a:spcPts val="73"/>
              </a:spcBef>
              <a:defRPr/>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t="5282" b="11801"/>
          <a:stretch/>
        </p:blipFill>
        <p:spPr>
          <a:xfrm>
            <a:off x="-4" y="541273"/>
            <a:ext cx="5759454" cy="3182445"/>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 y="3572487"/>
            <a:ext cx="5759450" cy="1105211"/>
          </a:xfrm>
          <a:prstGeom prst="rect">
            <a:avLst/>
          </a:prstGeom>
          <a:solidFill>
            <a:srgbClr val="629D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object 57">
            <a:extLst>
              <a:ext uri="{FF2B5EF4-FFF2-40B4-BE49-F238E27FC236}">
                <a16:creationId xmlns:a16="http://schemas.microsoft.com/office/drawing/2014/main" id="{5BEDF96B-6AA7-7134-CB6A-78591C8BFB5A}"/>
              </a:ext>
            </a:extLst>
          </p:cNvPr>
          <p:cNvSpPr txBox="1"/>
          <p:nvPr/>
        </p:nvSpPr>
        <p:spPr>
          <a:xfrm>
            <a:off x="80284" y="3692455"/>
            <a:ext cx="5604698" cy="285544"/>
          </a:xfrm>
          <a:prstGeom prst="rect">
            <a:avLst/>
          </a:prstGeom>
        </p:spPr>
        <p:txBody>
          <a:bodyPr vert="horz" wrap="square" lIns="0" tIns="12589" rIns="0" bIns="0" rtlCol="0">
            <a:spAutoFit/>
          </a:bodyPr>
          <a:lstStyle/>
          <a:p>
            <a:pPr marL="13248" marR="5300" algn="ctr">
              <a:lnSpc>
                <a:spcPct val="102299"/>
              </a:lnSpc>
              <a:spcBef>
                <a:spcPts val="101"/>
              </a:spcBef>
            </a:pPr>
            <a:r>
              <a:rPr lang="en-GB" b="1" cap="all" spc="15" dirty="0">
                <a:solidFill>
                  <a:schemeClr val="bg1"/>
                </a:solidFill>
                <a:latin typeface="Ropa Mix Pro" panose="020B0504020101010102" pitchFamily="34" charset="0"/>
                <a:cs typeface="Ropa Mix Pro" panose="020B0504020101010102" pitchFamily="34" charset="0"/>
              </a:rPr>
              <a:t>Assurer une place à votre marque dans chaque espace de travail</a:t>
            </a:r>
          </a:p>
        </p:txBody>
      </p:sp>
      <p:sp>
        <p:nvSpPr>
          <p:cNvPr id="7" name="Szövegdoboz 6">
            <a:extLst>
              <a:ext uri="{FF2B5EF4-FFF2-40B4-BE49-F238E27FC236}">
                <a16:creationId xmlns:a16="http://schemas.microsoft.com/office/drawing/2014/main" id="{78BAADA6-2BE4-72E9-F482-BA705E93465E}"/>
              </a:ext>
            </a:extLst>
          </p:cNvPr>
          <p:cNvSpPr txBox="1"/>
          <p:nvPr/>
        </p:nvSpPr>
        <p:spPr>
          <a:xfrm>
            <a:off x="417896" y="4033864"/>
            <a:ext cx="5054328" cy="553998"/>
          </a:xfrm>
          <a:prstGeom prst="rect">
            <a:avLst/>
          </a:prstGeom>
          <a:noFill/>
        </p:spPr>
        <p:txBody>
          <a:bodyPr wrap="square" lIns="0" tIns="0" rIns="0" bIns="0" rtlCol="0">
            <a:spAutoFit/>
          </a:bodyPr>
          <a:lstStyle/>
          <a:p>
            <a:pPr algn="ctr"/>
            <a:r>
              <a:rPr lang="en-GB" sz="1200" dirty="0">
                <a:solidFill>
                  <a:schemeClr val="bg1"/>
                </a:solidFill>
              </a:rPr>
              <a:t>Aidez vos clients à personnaliser lEUR poste de travail et à s'entourer d'accessoires modernes et élégants. Trouvez les articles idéaux et faites en sorte que votre marque fasse partie des activités professionnelles quotidiennes.</a:t>
            </a:r>
          </a:p>
        </p:txBody>
      </p:sp>
      <p:sp>
        <p:nvSpPr>
          <p:cNvPr id="9" name="object 53">
            <a:extLst>
              <a:ext uri="{FF2B5EF4-FFF2-40B4-BE49-F238E27FC236}">
                <a16:creationId xmlns:a16="http://schemas.microsoft.com/office/drawing/2014/main" id="{47248052-01CC-DB03-B736-2D13BEFDBA05}"/>
              </a:ext>
            </a:extLst>
          </p:cNvPr>
          <p:cNvSpPr txBox="1"/>
          <p:nvPr/>
        </p:nvSpPr>
        <p:spPr>
          <a:xfrm>
            <a:off x="155115" y="13162921"/>
            <a:ext cx="1956977" cy="1554721"/>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Cabsly</a:t>
            </a:r>
            <a:r>
              <a:rPr lang="en-GB" sz="1200" b="1" dirty="0">
                <a:ea typeface="Open Sans" panose="020B0606030504020204" pitchFamily="34" charset="0"/>
                <a:cs typeface="Open Sans" panose="020B0606030504020204" pitchFamily="34" charset="0"/>
              </a:rPr>
              <a:t> Plus</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AP864062</a:t>
            </a: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Set de câbles de chargement USB en plastique de paille de blé écologique et chargeur rapide sans fil (15 W) dans un étui en bambou magnétique avec dragonne. Comprend un câble USB-C avec adaptateurs USB, micro USB et Lightning.</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1" name="object 53">
            <a:extLst>
              <a:ext uri="{FF2B5EF4-FFF2-40B4-BE49-F238E27FC236}">
                <a16:creationId xmlns:a16="http://schemas.microsoft.com/office/drawing/2014/main" id="{D8932329-6DC4-8342-AD30-B0E6BC73ABDF}"/>
              </a:ext>
            </a:extLst>
          </p:cNvPr>
          <p:cNvSpPr txBox="1"/>
          <p:nvPr/>
        </p:nvSpPr>
        <p:spPr>
          <a:xfrm>
            <a:off x="3831989" y="13192827"/>
            <a:ext cx="1594644" cy="1087414"/>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Wrest</a:t>
            </a:r>
            <a:endParaRPr lang="hu-HU" sz="1200" b="1"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dirty="0">
                <a:ea typeface="Open Sans" panose="020B0606030504020204" pitchFamily="34" charset="0"/>
                <a:cs typeface="Open Sans" panose="020B0606030504020204" pitchFamily="34" charset="0"/>
              </a:rPr>
              <a:t>AP864081</a:t>
            </a:r>
            <a:endParaRPr lang="hu-HU" sz="14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Tapis de souris en RPET avec repose-poignet ergonomique et base antidérapante en caoutchouc.</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2" name="object 53">
            <a:extLst>
              <a:ext uri="{FF2B5EF4-FFF2-40B4-BE49-F238E27FC236}">
                <a16:creationId xmlns:a16="http://schemas.microsoft.com/office/drawing/2014/main" id="{EAC8E49B-5914-A2AF-36A2-21568117D071}"/>
              </a:ext>
            </a:extLst>
          </p:cNvPr>
          <p:cNvSpPr txBox="1"/>
          <p:nvPr/>
        </p:nvSpPr>
        <p:spPr>
          <a:xfrm>
            <a:off x="2127180" y="13226805"/>
            <a:ext cx="1579422" cy="1074590"/>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CreaNote</a:t>
            </a:r>
            <a:r>
              <a:rPr lang="en-GB" sz="1200" b="1" dirty="0">
                <a:ea typeface="Open Sans" panose="020B0606030504020204" pitchFamily="34" charset="0"/>
                <a:cs typeface="Open Sans" panose="020B0606030504020204" pitchFamily="34" charset="0"/>
              </a:rPr>
              <a:t> Plus A6 Seed</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AP716881</a:t>
            </a:r>
            <a:endParaRPr lang="hu-HU" sz="12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Carnet avec couverture en papier ensemencé personnalisé et intérieurs personnalisés.</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442911"/>
            <a:ext cx="1628633" cy="1618139"/>
          </a:xfrm>
          <a:prstGeom prst="rect">
            <a:avLst/>
          </a:prstGeom>
          <a:solidFill>
            <a:srgbClr val="CAE8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442911"/>
            <a:ext cx="1628633" cy="1618139"/>
          </a:xfrm>
          <a:prstGeom prst="rect">
            <a:avLst/>
          </a:prstGeom>
          <a:solidFill>
            <a:srgbClr val="CAE8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442911"/>
            <a:ext cx="1628633" cy="1618139"/>
          </a:xfrm>
          <a:prstGeom prst="rect">
            <a:avLst/>
          </a:prstGeom>
          <a:solidFill>
            <a:srgbClr val="CAE8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18" name="Kép 17" descr="A képen kábel látható&#10;&#10;Előfordulhat, hogy a mesterséges intelligencia által létrehozott tartalom helytelen.">
            <a:extLst>
              <a:ext uri="{FF2B5EF4-FFF2-40B4-BE49-F238E27FC236}">
                <a16:creationId xmlns:a16="http://schemas.microsoft.com/office/drawing/2014/main" id="{846F5670-EFD8-0C02-38C2-B34A576630BA}"/>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55948" y="11473892"/>
            <a:ext cx="1555313" cy="1555313"/>
          </a:xfrm>
          <a:prstGeom prst="rect">
            <a:avLst/>
          </a:prstGeom>
        </p:spPr>
      </p:pic>
      <p:pic>
        <p:nvPicPr>
          <p:cNvPr id="21" name="Kép 20" descr="A képen képernyőkép, kör, Acélkék látható&#10;&#10;Előfordulhat, hogy a mesterséges intelligencia által létrehozott tartalom helytelen.">
            <a:extLst>
              <a:ext uri="{FF2B5EF4-FFF2-40B4-BE49-F238E27FC236}">
                <a16:creationId xmlns:a16="http://schemas.microsoft.com/office/drawing/2014/main" id="{B4C572A5-7B7A-FB75-7416-6FAB3332D24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921269" y="11526512"/>
            <a:ext cx="1450071" cy="1450071"/>
          </a:xfrm>
          <a:prstGeom prst="rect">
            <a:avLst/>
          </a:prstGeom>
        </p:spPr>
      </p:pic>
      <p:pic>
        <p:nvPicPr>
          <p:cNvPr id="23" name="Kép 22" descr="A képen virág, rajz, növény látható&#10;&#10;Előfordulhat, hogy a mesterséges intelligencia által létrehozott tartalom helytelen.">
            <a:extLst>
              <a:ext uri="{FF2B5EF4-FFF2-40B4-BE49-F238E27FC236}">
                <a16:creationId xmlns:a16="http://schemas.microsoft.com/office/drawing/2014/main" id="{D8B649E1-08C3-DC1A-4E83-B04B86DC1F97}"/>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127180" y="11486441"/>
            <a:ext cx="1530211" cy="1530211"/>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6621</TotalTime>
  <Words>233</Words>
  <Application>Microsoft Office PowerPoint</Application>
  <PresentationFormat>Egyéni</PresentationFormat>
  <Paragraphs>24</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150</cp:revision>
  <cp:lastPrinted>2020-10-14T10:13:42Z</cp:lastPrinted>
  <dcterms:created xsi:type="dcterms:W3CDTF">2020-04-21T06:52:21Z</dcterms:created>
  <dcterms:modified xsi:type="dcterms:W3CDTF">2025-02-11T09:51:35Z</dcterms:modified>
  <cp:category/>
</cp:coreProperties>
</file>